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6"/>
  </p:notesMasterIdLst>
  <p:handoutMasterIdLst>
    <p:handoutMasterId r:id="rId27"/>
  </p:handoutMasterIdLst>
  <p:sldIdLst>
    <p:sldId id="283" r:id="rId4"/>
    <p:sldId id="262" r:id="rId5"/>
    <p:sldId id="256"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8" autoAdjust="0"/>
    <p:restoredTop sz="62987" autoAdjust="0"/>
  </p:normalViewPr>
  <p:slideViewPr>
    <p:cSldViewPr>
      <p:cViewPr varScale="1">
        <p:scale>
          <a:sx n="82" d="100"/>
          <a:sy n="82" d="100"/>
        </p:scale>
        <p:origin x="1724" y="280"/>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mailto:alashcraft@gmail.com" TargetMode="External"/><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hyperlink" Target="mailto:alashcraft@gmail.com" TargetMode="External"/><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a:p>
            <a:endParaRPr lang="en-US" dirty="0"/>
          </a:p>
          <a:p>
            <a:r>
              <a:rPr lang="en-US" dirty="0"/>
              <a:t>We’re going to be talking about native UI frameworks for Windows development, focusing on the choices for .NET developers.</a:t>
            </a:r>
          </a:p>
        </p:txBody>
      </p:sp>
    </p:spTree>
    <p:extLst>
      <p:ext uri="{BB962C8B-B14F-4D97-AF65-F5344CB8AC3E}">
        <p14:creationId xmlns:p14="http://schemas.microsoft.com/office/powerpoint/2010/main" val="2617420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echbash.com/"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2025</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34899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(in preview)</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pic>
        <p:nvPicPr>
          <p:cNvPr id="1026" name="Picture 2" descr="WinUI logo">
            <a:extLst>
              <a:ext uri="{FF2B5EF4-FFF2-40B4-BE49-F238E27FC236}">
                <a16:creationId xmlns:a16="http://schemas.microsoft.com/office/drawing/2014/main" id="{DBC3655D-C068-70DE-A1B3-887DA18C4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(coming soon)</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(but available in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2"/>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3">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4"/>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6795</Words>
  <Application>Microsoft Office PowerPoint</Application>
  <PresentationFormat>On-screen Show (16:9)</PresentationFormat>
  <Paragraphs>508</Paragraphs>
  <Slides>22</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2025</vt:lpstr>
      <vt:lpstr>About Me</vt:lpstr>
      <vt:lpstr>PowerPoint Presentation</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2025-01-14T18:14:00Z</dcterms:modified>
</cp:coreProperties>
</file>